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70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960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192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976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18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643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08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795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50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386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629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2DF8B5-D6A2-4ACB-B3D5-69E45039F4A2}" type="datetimeFigureOut">
              <a:rPr lang="ar-SA" smtClean="0"/>
              <a:t>05/12/1444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6BF4F5-0EF2-401A-8B8A-6415E5794175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01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FEA1C544-7B34-438D-98C7-B34525FAF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536" y="96509"/>
            <a:ext cx="9174175" cy="1944326"/>
          </a:xfrm>
          <a:prstGeom prst="rect">
            <a:avLst/>
          </a:prstGeom>
        </p:spPr>
      </p:pic>
      <p:pic>
        <p:nvPicPr>
          <p:cNvPr id="1026" name="Picture 2" descr="What Jobs Can I Do with a Photography Degree?">
            <a:extLst>
              <a:ext uri="{FF2B5EF4-FFF2-40B4-BE49-F238E27FC236}">
                <a16:creationId xmlns:a16="http://schemas.microsoft.com/office/drawing/2014/main" id="{15582FEE-D98D-4712-A152-EB91A5014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059" y="2571750"/>
            <a:ext cx="3843131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3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5AC7FFD-B19A-449C-A372-FF227EA1B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21" y="196948"/>
            <a:ext cx="9955849" cy="278774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22FEFAD-8F24-4B91-9B3E-C18A47FA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604" y="3093427"/>
            <a:ext cx="8004516" cy="327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9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2D7501C-6A2B-4087-9FF1-5CF0A52F7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52" y="344841"/>
            <a:ext cx="11155680" cy="308415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25BAA3B-BAE2-4482-B1C3-93FDC68A3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948" y="3853668"/>
            <a:ext cx="8927197" cy="192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20B64ED1-4ACC-4125-9957-8E16D7FBD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1" y="397565"/>
            <a:ext cx="9952382" cy="288296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B9E9E6C-3802-4494-AE12-659158912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255" y="3959981"/>
            <a:ext cx="8783296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9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3F5CDD9E-B6BE-4293-B315-ECD684187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14" y="3807722"/>
            <a:ext cx="9193903" cy="21050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B45952F-896C-46AD-B2C2-CF3B38906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71" y="397565"/>
            <a:ext cx="9952382" cy="288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7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7C1E864-33AD-431F-A758-D60290CB9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69" y="267286"/>
            <a:ext cx="10419471" cy="287281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9EF500A-1B61-449E-BB94-D95C112F2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516" y="3835262"/>
            <a:ext cx="8841893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8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84C4C4F8-45A4-4F34-8E41-85535005A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13" y="665301"/>
            <a:ext cx="4890053" cy="285646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8012E63-95E1-40BD-A25F-B2C740875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863630"/>
            <a:ext cx="7182678" cy="253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28091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0</Words>
  <Application>Microsoft Office PowerPoint</Application>
  <PresentationFormat>מסך רחב</PresentationFormat>
  <Paragraphs>0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أثر رجعي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Fadi Agbaria</dc:creator>
  <cp:lastModifiedBy>מוחמד עתאמנה</cp:lastModifiedBy>
  <cp:revision>3</cp:revision>
  <dcterms:created xsi:type="dcterms:W3CDTF">2021-01-17T13:55:30Z</dcterms:created>
  <dcterms:modified xsi:type="dcterms:W3CDTF">2023-06-23T19:03:40Z</dcterms:modified>
</cp:coreProperties>
</file>