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F8B5-D6A2-4ACB-B3D5-69E45039F4A2}" type="datetimeFigureOut">
              <a:rPr lang="ar-SA" smtClean="0"/>
              <a:t>05/12/1444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F4F5-0EF2-401A-8B8A-6415E5794175}" type="slidenum">
              <a:rPr lang="ar-SA" smtClean="0"/>
              <a:t>‹#›</a:t>
            </a:fld>
            <a:endParaRPr lang="ar-S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7708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F8B5-D6A2-4ACB-B3D5-69E45039F4A2}" type="datetimeFigureOut">
              <a:rPr lang="ar-SA" smtClean="0"/>
              <a:t>05/12/1444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F4F5-0EF2-401A-8B8A-6415E579417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960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F8B5-D6A2-4ACB-B3D5-69E45039F4A2}" type="datetimeFigureOut">
              <a:rPr lang="ar-SA" smtClean="0"/>
              <a:t>05/12/1444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F4F5-0EF2-401A-8B8A-6415E579417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1922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F8B5-D6A2-4ACB-B3D5-69E45039F4A2}" type="datetimeFigureOut">
              <a:rPr lang="ar-SA" smtClean="0"/>
              <a:t>05/12/1444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F4F5-0EF2-401A-8B8A-6415E579417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2976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F8B5-D6A2-4ACB-B3D5-69E45039F4A2}" type="datetimeFigureOut">
              <a:rPr lang="ar-SA" smtClean="0"/>
              <a:t>05/12/1444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F4F5-0EF2-401A-8B8A-6415E5794175}" type="slidenum">
              <a:rPr lang="ar-SA" smtClean="0"/>
              <a:t>‹#›</a:t>
            </a:fld>
            <a:endParaRPr lang="ar-S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181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F8B5-D6A2-4ACB-B3D5-69E45039F4A2}" type="datetimeFigureOut">
              <a:rPr lang="ar-SA" smtClean="0"/>
              <a:t>05/12/1444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F4F5-0EF2-401A-8B8A-6415E579417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0643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F8B5-D6A2-4ACB-B3D5-69E45039F4A2}" type="datetimeFigureOut">
              <a:rPr lang="ar-SA" smtClean="0"/>
              <a:t>05/12/1444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F4F5-0EF2-401A-8B8A-6415E579417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6086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F8B5-D6A2-4ACB-B3D5-69E45039F4A2}" type="datetimeFigureOut">
              <a:rPr lang="ar-SA" smtClean="0"/>
              <a:t>05/12/1444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F4F5-0EF2-401A-8B8A-6415E579417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795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F8B5-D6A2-4ACB-B3D5-69E45039F4A2}" type="datetimeFigureOut">
              <a:rPr lang="ar-SA" smtClean="0"/>
              <a:t>05/12/1444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F4F5-0EF2-401A-8B8A-6415E579417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505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A2DF8B5-D6A2-4ACB-B3D5-69E45039F4A2}" type="datetimeFigureOut">
              <a:rPr lang="ar-SA" smtClean="0"/>
              <a:t>05/12/1444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6BF4F5-0EF2-401A-8B8A-6415E579417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3867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F8B5-D6A2-4ACB-B3D5-69E45039F4A2}" type="datetimeFigureOut">
              <a:rPr lang="ar-SA" smtClean="0"/>
              <a:t>05/12/1444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F4F5-0EF2-401A-8B8A-6415E579417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6294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2DF8B5-D6A2-4ACB-B3D5-69E45039F4A2}" type="datetimeFigureOut">
              <a:rPr lang="ar-SA" smtClean="0"/>
              <a:t>05/12/1444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A6BF4F5-0EF2-401A-8B8A-6415E5794175}" type="slidenum">
              <a:rPr lang="ar-SA" smtClean="0"/>
              <a:t>‹#›</a:t>
            </a:fld>
            <a:endParaRPr lang="ar-S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010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 /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 /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 /><Relationship Id="rId2" Type="http://schemas.openxmlformats.org/officeDocument/2006/relationships/image" Target="../media/image13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FEA1C544-7B34-438D-98C7-B34525FAF8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536" y="96509"/>
            <a:ext cx="9174175" cy="1944326"/>
          </a:xfrm>
          <a:prstGeom prst="rect">
            <a:avLst/>
          </a:prstGeom>
        </p:spPr>
      </p:pic>
      <p:pic>
        <p:nvPicPr>
          <p:cNvPr id="1026" name="Picture 2" descr="What Jobs Can I Do with a Photography Degree?">
            <a:extLst>
              <a:ext uri="{FF2B5EF4-FFF2-40B4-BE49-F238E27FC236}">
                <a16:creationId xmlns:a16="http://schemas.microsoft.com/office/drawing/2014/main" id="{15582FEE-D98D-4712-A152-EB91A50148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059" y="2571750"/>
            <a:ext cx="3843131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830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95AC7FFD-B19A-449C-A372-FF227EA1B4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421" y="196948"/>
            <a:ext cx="9955849" cy="2787748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C22FEFAD-8F24-4B91-9B3E-C18A47FA16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604" y="3093427"/>
            <a:ext cx="8004516" cy="327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792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2D7501C-6A2B-4087-9FF1-5CF0A52F73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152" y="344841"/>
            <a:ext cx="11155680" cy="3084159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25BAA3B-BAE2-4482-B1C3-93FDC68A36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948" y="3853668"/>
            <a:ext cx="8927197" cy="1928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35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20B64ED1-4ACC-4125-9957-8E16D7FBDD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71" y="397565"/>
            <a:ext cx="9952382" cy="2882969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8B9E9E6C-3802-4494-AE12-6591589127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4255" y="3959981"/>
            <a:ext cx="8783296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597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3F5CDD9E-B6BE-4293-B315-ECD684187A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514" y="3807722"/>
            <a:ext cx="9193903" cy="210502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FB45952F-896C-46AD-B2C2-CF3B389064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871" y="397565"/>
            <a:ext cx="9952382" cy="288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075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7C1E864-33AD-431F-A758-D60290CB9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369" y="267286"/>
            <a:ext cx="10419471" cy="2872813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09EF500A-1B61-449E-BB94-D95C112F2B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9516" y="3835262"/>
            <a:ext cx="8841893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883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4C4C4F8-45A4-4F34-8E41-85535005A0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113" y="665301"/>
            <a:ext cx="4890053" cy="2856464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88012E63-95E1-40BD-A25F-B2C7408751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3863630"/>
            <a:ext cx="7182678" cy="253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128091"/>
      </p:ext>
    </p:extLst>
  </p:cSld>
  <p:clrMapOvr>
    <a:masterClrMapping/>
  </p:clrMapOvr>
</p:sld>
</file>

<file path=ppt/theme/theme1.xml><?xml version="1.0" encoding="utf-8"?>
<a:theme xmlns:a="http://schemas.openxmlformats.org/drawingml/2006/main" name="أثر رجعي">
  <a:themeElements>
    <a:clrScheme name="أثر رجعي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أثر رجعي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ثر رجعي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</TotalTime>
  <Words>0</Words>
  <Application>Microsoft Office PowerPoint</Application>
  <PresentationFormat>מסך רחב</PresentationFormat>
  <Paragraphs>0</Paragraphs>
  <Slides>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أثر رجعي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Fadi Agbaria</dc:creator>
  <cp:lastModifiedBy>מוחמד עתאמנה</cp:lastModifiedBy>
  <cp:revision>3</cp:revision>
  <dcterms:created xsi:type="dcterms:W3CDTF">2021-01-17T13:55:30Z</dcterms:created>
  <dcterms:modified xsi:type="dcterms:W3CDTF">2023-06-23T19:03:40Z</dcterms:modified>
</cp:coreProperties>
</file>